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"/>
  </p:notesMasterIdLst>
  <p:sldIdLst>
    <p:sldId id="256" r:id="rId2"/>
    <p:sldId id="264" r:id="rId3"/>
    <p:sldId id="258" r:id="rId4"/>
    <p:sldId id="263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80" d="100"/>
          <a:sy n="80" d="100"/>
        </p:scale>
        <p:origin x="-85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9ECC3-9203-4B09-89D0-122209FE1404}" type="datetimeFigureOut">
              <a:rPr lang="en-IN" smtClean="0"/>
              <a:t>02-05-2011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65B65-AA08-423D-A85B-EE2E817805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708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evening everybody.</a:t>
            </a:r>
            <a:r>
              <a:rPr lang="en-US" baseline="0" dirty="0" smtClean="0"/>
              <a:t> It is my pleasure to be your first presenter today. I am Shreya Singh from India and my research topic is on dance, not just any type of dance but classical dance, as I am a trained classical dancer myself.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65B65-AA08-423D-A85B-EE2E8178053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579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65B65-AA08-423D-A85B-EE2E8178053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614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65B65-AA08-423D-A85B-EE2E8178053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1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611A4E-9477-4055-A369-E3A8D8B0A1EB}" type="datetimeFigureOut">
              <a:rPr lang="en-IN" smtClean="0"/>
              <a:t>02-05-2011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6742C-8CF8-4098-B139-3945C3C923B2}" type="slidenum">
              <a:rPr lang="en-IN" smtClean="0"/>
              <a:t>‹#›</a:t>
            </a:fld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A4E-9477-4055-A369-E3A8D8B0A1EB}" type="datetimeFigureOut">
              <a:rPr lang="en-IN" smtClean="0"/>
              <a:t>02-05-2011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742C-8CF8-4098-B139-3945C3C923B2}" type="slidenum">
              <a:rPr lang="en-IN" smtClean="0"/>
              <a:t>‹#›</a:t>
            </a:fld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A4E-9477-4055-A369-E3A8D8B0A1EB}" type="datetimeFigureOut">
              <a:rPr lang="en-IN" smtClean="0"/>
              <a:t>02-05-2011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742C-8CF8-4098-B139-3945C3C923B2}" type="slidenum">
              <a:rPr lang="en-IN" smtClean="0"/>
              <a:t>‹#›</a:t>
            </a:fld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A4E-9477-4055-A369-E3A8D8B0A1EB}" type="datetimeFigureOut">
              <a:rPr lang="en-IN" smtClean="0"/>
              <a:t>02-05-2011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742C-8CF8-4098-B139-3945C3C923B2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A4E-9477-4055-A369-E3A8D8B0A1EB}" type="datetimeFigureOut">
              <a:rPr lang="en-IN" smtClean="0"/>
              <a:t>02-05-2011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742C-8CF8-4098-B139-3945C3C923B2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A4E-9477-4055-A369-E3A8D8B0A1EB}" type="datetimeFigureOut">
              <a:rPr lang="en-IN" smtClean="0"/>
              <a:t>02-05-2011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742C-8CF8-4098-B139-3945C3C923B2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A4E-9477-4055-A369-E3A8D8B0A1EB}" type="datetimeFigureOut">
              <a:rPr lang="en-IN" smtClean="0"/>
              <a:t>02-05-2011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742C-8CF8-4098-B139-3945C3C923B2}" type="slidenum">
              <a:rPr lang="en-IN" smtClean="0"/>
              <a:t>‹#›</a:t>
            </a:fld>
            <a:endParaRPr lang="en-IN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A4E-9477-4055-A369-E3A8D8B0A1EB}" type="datetimeFigureOut">
              <a:rPr lang="en-IN" smtClean="0"/>
              <a:t>02-05-2011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742C-8CF8-4098-B139-3945C3C923B2}" type="slidenum">
              <a:rPr lang="en-IN" smtClean="0"/>
              <a:t>‹#›</a:t>
            </a:fld>
            <a:endParaRPr lang="en-IN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A4E-9477-4055-A369-E3A8D8B0A1EB}" type="datetimeFigureOut">
              <a:rPr lang="en-IN" smtClean="0"/>
              <a:t>02-05-2011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742C-8CF8-4098-B139-3945C3C923B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A4E-9477-4055-A369-E3A8D8B0A1EB}" type="datetimeFigureOut">
              <a:rPr lang="en-IN" smtClean="0"/>
              <a:t>02-05-2011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742C-8CF8-4098-B139-3945C3C923B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A4E-9477-4055-A369-E3A8D8B0A1EB}" type="datetimeFigureOut">
              <a:rPr lang="en-IN" smtClean="0"/>
              <a:t>02-05-2011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742C-8CF8-4098-B139-3945C3C923B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611A4E-9477-4055-A369-E3A8D8B0A1EB}" type="datetimeFigureOut">
              <a:rPr lang="en-IN" smtClean="0"/>
              <a:t>02-05-2011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B6742C-8CF8-4098-B139-3945C3C923B2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171327"/>
          </a:xfrm>
        </p:spPr>
        <p:txBody>
          <a:bodyPr/>
          <a:lstStyle/>
          <a:p>
            <a:r>
              <a:rPr lang="en-US" dirty="0" smtClean="0"/>
              <a:t>Speaking</a:t>
            </a:r>
            <a:r>
              <a:rPr lang="en-US" baseline="0" dirty="0" smtClean="0"/>
              <a:t> Of Dance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070176"/>
            <a:ext cx="6400800" cy="1447056"/>
          </a:xfrm>
        </p:spPr>
        <p:txBody>
          <a:bodyPr>
            <a:normAutofit/>
          </a:bodyPr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Shreya Singh (India)</a:t>
            </a:r>
          </a:p>
          <a:p>
            <a:r>
              <a:rPr lang="en-US" dirty="0" smtClean="0"/>
              <a:t>APLP G10 GIST Delegate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319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Bharath-Natyam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Understanding teaching methods</a:t>
            </a:r>
          </a:p>
          <a:p>
            <a:r>
              <a:rPr lang="en-US" dirty="0" smtClean="0"/>
              <a:t>What inspires a student?</a:t>
            </a:r>
          </a:p>
          <a:p>
            <a:r>
              <a:rPr lang="en-US" dirty="0" smtClean="0"/>
              <a:t>Who is documenting these art forms?</a:t>
            </a:r>
          </a:p>
          <a:p>
            <a:r>
              <a:rPr lang="en-US" dirty="0"/>
              <a:t>Are they getting diluted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Student count over the years</a:t>
            </a:r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5" name="Picture 2" descr="C:\shreya\APLP\GIST\pics for weebly\8102-0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254467" cy="4807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03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7911" y="2187480"/>
            <a:ext cx="5399087" cy="359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248016"/>
            <a:ext cx="7756525" cy="10747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Cambodia and Indonesia</a:t>
            </a:r>
            <a:endParaRPr lang="en-IN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05" y="2205409"/>
            <a:ext cx="54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959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663"/>
            <a:ext cx="4571999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6"/>
          <a:stretch/>
        </p:blipFill>
        <p:spPr>
          <a:xfrm>
            <a:off x="107504" y="3211056"/>
            <a:ext cx="4303843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93270"/>
            <a:ext cx="4571999" cy="324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47" y="3339886"/>
            <a:ext cx="4745491" cy="351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75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 Truth - India</a:t>
            </a:r>
          </a:p>
          <a:p>
            <a:r>
              <a:rPr lang="en-US" sz="4400" dirty="0" smtClean="0"/>
              <a:t> Reality - Cambodia</a:t>
            </a:r>
          </a:p>
          <a:p>
            <a:r>
              <a:rPr lang="en-US" sz="4400" dirty="0" smtClean="0"/>
              <a:t> Existence - Indonesia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1152128"/>
          </a:xfrm>
        </p:spPr>
        <p:txBody>
          <a:bodyPr/>
          <a:lstStyle/>
          <a:p>
            <a:r>
              <a:rPr lang="en-US" sz="4400" dirty="0" smtClean="0"/>
              <a:t>In three words…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972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1405</TotalTime>
  <Words>109</Words>
  <Application>Microsoft Office PowerPoint</Application>
  <PresentationFormat>On-screen Show (4:3)</PresentationFormat>
  <Paragraphs>19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Hardcover</vt:lpstr>
      <vt:lpstr>Speaking Of Dance</vt:lpstr>
      <vt:lpstr>Bharath-Natyam</vt:lpstr>
      <vt:lpstr>Cambodia and Indonesia</vt:lpstr>
      <vt:lpstr>PowerPoint Presentation</vt:lpstr>
      <vt:lpstr>In three words…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Of Dance</dc:title>
  <dc:creator>Shreya</dc:creator>
  <cp:lastModifiedBy>Shreya</cp:lastModifiedBy>
  <cp:revision>37</cp:revision>
  <dcterms:created xsi:type="dcterms:W3CDTF">2011-04-24T03:00:20Z</dcterms:created>
  <dcterms:modified xsi:type="dcterms:W3CDTF">2011-05-02T23:41:01Z</dcterms:modified>
</cp:coreProperties>
</file>